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4" r:id="rId4"/>
    <p:sldId id="266" r:id="rId5"/>
    <p:sldId id="268" r:id="rId6"/>
    <p:sldId id="270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  <a:srgbClr val="EAEAEA"/>
    <a:srgbClr val="DBDBDB"/>
    <a:srgbClr val="AEE3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2143116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 </a:t>
            </a:r>
            <a:r>
              <a:rPr lang="ru-RU" sz="28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28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28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электронном виде </a:t>
            </a:r>
            <a:r>
              <a:rPr lang="ru-RU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информационной системе </a:t>
            </a:r>
            <a:br>
              <a:rPr lang="ru-RU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«Единый портал государственных и муниципальных услуг» </a:t>
            </a:r>
            <a:r>
              <a:rPr lang="en-US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28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28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23740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1750" y="422085"/>
            <a:ext cx="3778777" cy="118464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997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35696" y="33265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ТЕРМИНОВ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540" y="740109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 УСЛУГА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между органами власти и населением, при которой подача заявления и необходимых документов для получения услуги осуществляется в электронном виде через Интернет.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это получение документов и сервисов от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вход в «личный кабинет» на Портале с указанием номера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 и пароля (кода активации).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лицо, подающее заявление на получение услуги. Заявителем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гражданин, представляющий самого себя, организацию или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гражданина (по доверенности).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 АКТИВАЦИИ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набор из символов, с помощью которого обеспечивается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«личному кабинету».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 КАБИНЕТ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созданный пользователем Интернета раздел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Портале, где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хранится его персональная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3802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1071546"/>
            <a:ext cx="892971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Встать в электронную очередь в детский сад стало возможно в новой версии портал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пошаговой инструкции  описаны основные этапы процесса записи ребёнка в детский сад через интернет на сайте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Обратите внимание — для того, чтобы встать в очередь в детский сад необходимо предварительно оформить регистрацию ребенка по месту жительства.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Подать заявку для оформления прописки ребенку вы также можете на портале электронных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Подача заявки в личном кабинете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Войдите в личный кабинет портала, используя логин и пароль, полученные при регистрации.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l="10742" t="4166" r="11913" b="4166"/>
          <a:stretch>
            <a:fillRect/>
          </a:stretch>
        </p:blipFill>
        <p:spPr bwMode="auto">
          <a:xfrm>
            <a:off x="1964513" y="3643314"/>
            <a:ext cx="4500594" cy="3000396"/>
          </a:xfrm>
          <a:prstGeom prst="rect">
            <a:avLst/>
          </a:prstGeom>
          <a:ln w="3175"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335758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Услугу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«Запись в детский сад»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найти на главной странице обновленного портала.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l="9424" t="13426" r="10904" b="4166"/>
          <a:stretch>
            <a:fillRect/>
          </a:stretch>
        </p:blipFill>
        <p:spPr bwMode="auto">
          <a:xfrm>
            <a:off x="4286248" y="857232"/>
            <a:ext cx="4645705" cy="2732828"/>
          </a:xfrm>
          <a:prstGeom prst="rect">
            <a:avLst/>
          </a:prstGeom>
          <a:ln w="3175"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3786190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же услугу можно найти в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"Каталоге услуг"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 l="11133" t="13541" r="18554" b="4166"/>
          <a:stretch>
            <a:fillRect/>
          </a:stretch>
        </p:blipFill>
        <p:spPr bwMode="auto">
          <a:xfrm>
            <a:off x="4286248" y="3714752"/>
            <a:ext cx="4660652" cy="3070048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постановки в очередь в детский сад необходимо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выбрать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пункт "Подача заявления«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ип получения услуги — "электронная услуга"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86190"/>
            <a:ext cx="3429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Ваши персональные данные ФИО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дата рождения, паспортные и контактные данные уже внесены в форму записи в детский сад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это данные из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акаунта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личного кабинета портала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Вам остается указать степень родства.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 l="5859" t="12500" r="10351" b="7291"/>
          <a:stretch>
            <a:fillRect/>
          </a:stretch>
        </p:blipFill>
        <p:spPr bwMode="auto">
          <a:xfrm>
            <a:off x="4143373" y="1000108"/>
            <a:ext cx="4786346" cy="2577264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3">
            <a:lum bright="-8000" contrast="18000"/>
          </a:blip>
          <a:srcRect/>
          <a:stretch>
            <a:fillRect/>
          </a:stretch>
        </p:blipFill>
        <p:spPr bwMode="auto">
          <a:xfrm>
            <a:off x="4143372" y="3742232"/>
            <a:ext cx="4756905" cy="2927080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33575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Персональные данные ребенка </a:t>
            </a:r>
            <a:b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этом пункте вы указываете данные ребенка: ФИО, дату рождения, пол ребенка, серию и номер свидетельства о рождении, номер СНИЛС (при его наличии)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86190"/>
            <a:ext cx="3429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Данные о регистрации ребенка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Заполните адрес проживания по которому зарегистрирован ребенок и адрес фактического места проживания,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случае, если они не совпадают.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143372" y="928670"/>
            <a:ext cx="4786346" cy="2714644"/>
            <a:chOff x="1214414" y="785794"/>
            <a:chExt cx="8215370" cy="5786478"/>
          </a:xfrm>
        </p:grpSpPr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2"/>
            <a:srcRect l="9961" t="11458" r="22656" b="4166"/>
            <a:stretch>
              <a:fillRect/>
            </a:stretch>
          </p:blipFill>
          <p:spPr bwMode="auto">
            <a:xfrm>
              <a:off x="1214414" y="785794"/>
              <a:ext cx="8215370" cy="5786478"/>
            </a:xfrm>
            <a:prstGeom prst="rect">
              <a:avLst/>
            </a:prstGeom>
            <a:ln>
              <a:solidFill>
                <a:srgbClr val="0036A2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2285984" y="2643182"/>
              <a:ext cx="928694" cy="19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4214810" y="2643182"/>
              <a:ext cx="928694" cy="19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6215074" y="2643182"/>
              <a:ext cx="928694" cy="19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2285984" y="3429000"/>
              <a:ext cx="928694" cy="195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 l="57930" t="25903" r="30937" b="69930"/>
            <a:stretch>
              <a:fillRect/>
            </a:stretch>
          </p:blipFill>
          <p:spPr bwMode="auto">
            <a:xfrm>
              <a:off x="2428860" y="6072206"/>
              <a:ext cx="428628" cy="161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3286116" y="6072206"/>
              <a:ext cx="618020" cy="233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7"/>
            <p:cNvPicPr>
              <a:picLocks noChangeAspect="1" noChangeArrowheads="1"/>
            </p:cNvPicPr>
            <p:nvPr/>
          </p:nvPicPr>
          <p:blipFill>
            <a:blip r:embed="rId2"/>
            <a:srcRect l="57930" t="25903" r="30937" b="69930"/>
            <a:stretch>
              <a:fillRect/>
            </a:stretch>
          </p:blipFill>
          <p:spPr bwMode="auto">
            <a:xfrm>
              <a:off x="4714876" y="6072206"/>
              <a:ext cx="714380" cy="233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122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800287"/>
            <a:ext cx="4756154" cy="2959988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39290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 предпочитаемого детского сада </a:t>
            </a:r>
            <a:b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карте города выберите желаемый детский сад в соответствии с Постановлением №1164 "О закреплении территорий городского округа - город Мичуринск Тамбовской области за муниципальными образовательными организациями, реализующими образовательные программы дошкольного образования" от 31.05.2016 года и данными о регистрации ребенка.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0570"/>
            <a:ext cx="41433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Параметры зачисления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Необходимо выбрать учебный год, с которого Вы планируете отдать ребенка в детский сад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,  при необходимости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пецифику группы (общеобразовательная, оздоровительная или компенсационная).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Так же при подаче заявления вам необходимо указать наличие льгот.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2"/>
          <a:srcRect l="9961" t="15527" r="24139" b="5208"/>
          <a:stretch>
            <a:fillRect/>
          </a:stretch>
        </p:blipFill>
        <p:spPr bwMode="auto">
          <a:xfrm>
            <a:off x="4926050" y="785794"/>
            <a:ext cx="4012319" cy="2714644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3">
            <a:lum bright="-7000" contrast="12000"/>
          </a:blip>
          <a:srcRect l="4687" t="12500" r="32031" b="5208"/>
          <a:stretch>
            <a:fillRect/>
          </a:stretch>
        </p:blipFill>
        <p:spPr bwMode="auto">
          <a:xfrm>
            <a:off x="4929190" y="3643314"/>
            <a:ext cx="3996911" cy="2923666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49291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Копии документов для оформления заявки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воспользоваться возможностями раздела  и загрузить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сканкопии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всех необходимых документов: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документ, удостоверяющий личность родителей (законных представителей);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-документ, подтверждающий право заявителей предоставлять интересы ребенка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 случае, если заявитель не является родителем ребенка);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 свидетельство о рождении ребенка 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-документ, подтверждающий место проживания ребенка по указанному адресу 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документ, подтверждающий право (льготу) родителям (законным представителям) на внеочередное или первоочередное предоставление места в ДОУ;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документ, подтверждающий необходимость зачисления в группу оздоровительной направленности (при наличии потребности);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-заключение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комиссии для постановки на учет в группы компенсирующей направленности (при наличии потребности).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/>
          <a:srcRect l="10547" t="13541" r="29687" b="16667"/>
          <a:stretch>
            <a:fillRect/>
          </a:stretch>
        </p:blipFill>
        <p:spPr bwMode="auto">
          <a:xfrm>
            <a:off x="4714876" y="857232"/>
            <a:ext cx="4241499" cy="2786082"/>
          </a:xfrm>
          <a:prstGeom prst="rect">
            <a:avLst/>
          </a:prstGeom>
          <a:ln>
            <a:solidFill>
              <a:srgbClr val="0036A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(алгоритм)  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 </a:t>
            </a:r>
            <a:r>
              <a:rPr lang="ru-RU" sz="1600" b="1" i="1" dirty="0" err="1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b="1" i="1" dirty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в информационной системе  «Единый портал государственных и муниципальных услуг»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en-US" sz="1600" b="1" i="1" dirty="0" smtClean="0">
                <a:ln w="1143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www.gosuslugi.ru</a:t>
            </a:r>
            <a:endParaRPr lang="ru-RU" sz="1600" b="1" i="1" dirty="0">
              <a:ln w="1143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857232"/>
            <a:ext cx="4357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21442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857232"/>
            <a:ext cx="878687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Внимательно проверьте все указанные вами данные и подтвердите свое согласие на их обработку.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клика по кнопке «Подать заявление», информация отправляется на проверку данных на портал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госуслуги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завершения административной процедуры «Прием, рассмотрение и регистрация заявления о постановке на учет и зачислении ребенка в ДОО» и выдачи оригинала  уведомления о постановке ребенка на учет для зачисления в ДОО г. Мичуринска необходимо обратиться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приему заявлений по  адресу: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Мичуринск, ул. Советская, д. 282(здание ГДМ «Космос»).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Режим  работы  комиссии: 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 –  пятница  с  9.00  до  17.00, суббота, воскресенье – выходные дни. </a:t>
            </a:r>
            <a:b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7417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300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Admin</cp:lastModifiedBy>
  <cp:revision>46</cp:revision>
  <dcterms:created xsi:type="dcterms:W3CDTF">2015-06-06T10:29:51Z</dcterms:created>
  <dcterms:modified xsi:type="dcterms:W3CDTF">2017-09-20T08:34:27Z</dcterms:modified>
</cp:coreProperties>
</file>